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299E8-0ADD-4C75-9E1D-D83C5F2DEAD2}" type="datetimeFigureOut">
              <a:rPr lang="sk-SK" smtClean="0"/>
              <a:t>14. 11. 2018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FA6DA-59E8-469D-85BA-13F5F8135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91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BD90-A32E-41B6-AFCF-6586BD1C74CC}" type="datetime1">
              <a:rPr lang="sk-SK" smtClean="0"/>
              <a:t>14. 11. 2018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521-B7C2-4C50-9841-C5A55FE5E8D8}" type="datetime1">
              <a:rPr lang="sk-SK" smtClean="0"/>
              <a:t>14. 11. 2018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1006-F3AA-40A8-9C7D-E235CE4A1873}" type="datetime1">
              <a:rPr lang="sk-SK" smtClean="0"/>
              <a:t>14. 11. 2018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DE91-874D-4E90-856B-E0657027F2C3}" type="datetime1">
              <a:rPr lang="sk-SK" smtClean="0"/>
              <a:t>14. 11. 2018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84EA-85E0-458E-8E50-B0D66835E923}" type="datetime1">
              <a:rPr lang="sk-SK" smtClean="0"/>
              <a:t>14. 11. 2018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E11684-5EE1-4C16-AD4A-7EBBE313E4AA}" type="datetime1">
              <a:rPr lang="sk-SK" smtClean="0"/>
              <a:t>14. 11. 2018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9BFC-8A00-4FD1-AF37-91F9D62D4E1D}" type="datetime1">
              <a:rPr lang="sk-SK" smtClean="0"/>
              <a:t>14. 11. 2018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D389-0115-43C8-9BBD-58D79E7CCD99}" type="datetime1">
              <a:rPr lang="sk-SK" smtClean="0"/>
              <a:t>14. 11. 2018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1852-5D24-4AE9-ADB5-D28F55F33A95}" type="datetime1">
              <a:rPr lang="sk-SK" smtClean="0"/>
              <a:t>14. 11. 2018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69E8-35C4-4EF9-99BD-D7776FDDACE4}" type="datetime1">
              <a:rPr lang="sk-SK" smtClean="0"/>
              <a:t>14. 11. 2018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F00D19-1B80-4C9E-82DE-0D925826D874}" type="datetime1">
              <a:rPr lang="sk-SK" smtClean="0"/>
              <a:t>14. 11. 2018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k-SK" smtClean="0"/>
              <a:t>BKP PLAST s.r.o.</a:t>
            </a: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906F4B-FFDA-4D22-8AE1-9E7FED1B7E6A}" type="datetime1">
              <a:rPr lang="sk-SK" smtClean="0"/>
              <a:t>14. 11. 2018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BKP PLAST s.r.o.</a:t>
            </a:r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D27BFD-33DB-4400-B3B9-D999045DD95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95616"/>
          </a:xfrm>
        </p:spPr>
        <p:txBody>
          <a:bodyPr>
            <a:normAutofit/>
          </a:bodyPr>
          <a:lstStyle/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sz="3300" b="0" cap="none" spc="0" dirty="0" smtClean="0">
              <a:solidFill>
                <a:srgbClr val="C00000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sk-SK" sz="3300" b="0" cap="none" spc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Stabilita • Spoľahlivosť • Skúsenosti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cap="all" dirty="0" smtClean="0">
                <a:solidFill>
                  <a:srgbClr val="C00000"/>
                </a:solidFill>
                <a:latin typeface="Calibri" pitchFamily="34" charset="0"/>
              </a:rPr>
              <a:t>Objavte tých najlepších</a:t>
            </a:r>
            <a:endParaRPr lang="sk-SK" b="1" cap="all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34" y="3000372"/>
            <a:ext cx="3649333" cy="1344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Spoločnosť </a:t>
            </a:r>
            <a:r>
              <a:rPr lang="sk-SK" b="1" dirty="0">
                <a:latin typeface="Calibri" pitchFamily="34" charset="0"/>
              </a:rPr>
              <a:t>BKP Plastics </a:t>
            </a:r>
            <a:r>
              <a:rPr lang="sk-SK" b="1" dirty="0" smtClean="0">
                <a:latin typeface="Calibri" pitchFamily="34" charset="0"/>
              </a:rPr>
              <a:t>s.r.o </a:t>
            </a:r>
            <a:r>
              <a:rPr lang="sk-SK" dirty="0" smtClean="0">
                <a:latin typeface="Calibri" pitchFamily="34" charset="0"/>
              </a:rPr>
              <a:t>vznikla </a:t>
            </a:r>
            <a:r>
              <a:rPr lang="sk-SK" dirty="0" smtClean="0">
                <a:latin typeface="Calibri" pitchFamily="34" charset="0"/>
              </a:rPr>
              <a:t>v roku 2001 v Novom Meste nad Váhom a stala sa jednou z popredných spoločností poskytujúcich komplexné služby v oblasti spracovania plastov</a:t>
            </a:r>
            <a:r>
              <a:rPr lang="sk-SK" dirty="0" smtClean="0">
                <a:latin typeface="Calibri" pitchFamily="34" charset="0"/>
              </a:rPr>
              <a:t>. </a:t>
            </a:r>
            <a:r>
              <a:rPr lang="sk-SK" dirty="0" smtClean="0">
                <a:latin typeface="Calibri" pitchFamily="34" charset="0"/>
              </a:rPr>
              <a:t>	</a:t>
            </a:r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Spoločnosť </a:t>
            </a:r>
            <a:r>
              <a:rPr lang="sk-SK" b="1" dirty="0">
                <a:latin typeface="Calibri" pitchFamily="34" charset="0"/>
              </a:rPr>
              <a:t>BKP Plastics </a:t>
            </a:r>
            <a:r>
              <a:rPr lang="sk-SK" b="1" dirty="0" smtClean="0">
                <a:latin typeface="Calibri" pitchFamily="34" charset="0"/>
              </a:rPr>
              <a:t>s.r.o </a:t>
            </a:r>
            <a:r>
              <a:rPr lang="sk-SK" dirty="0" smtClean="0">
                <a:latin typeface="Calibri" pitchFamily="34" charset="0"/>
              </a:rPr>
              <a:t>zabezpečuje </a:t>
            </a:r>
            <a:r>
              <a:rPr lang="sk-SK" dirty="0" smtClean="0">
                <a:latin typeface="Calibri" pitchFamily="34" charset="0"/>
              </a:rPr>
              <a:t>výkup, odvoz, triedenie, spracovanie a zhodnotenie plastových odpadov vo vlastných zariadeniach.</a:t>
            </a:r>
            <a:endParaRPr lang="sk-SK" dirty="0">
              <a:latin typeface="Calibri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100" b="1" dirty="0">
                <a:latin typeface="Calibri" pitchFamily="34" charset="0"/>
              </a:rPr>
              <a:t>BKP Plastics s.r.o</a:t>
            </a:r>
            <a:endParaRPr lang="sk-SK" sz="1100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Autofit/>
          </a:bodyPr>
          <a:lstStyle/>
          <a:p>
            <a:pPr>
              <a:buNone/>
            </a:pPr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Spoločnosť </a:t>
            </a:r>
            <a:r>
              <a:rPr lang="sk-SK" b="1" dirty="0">
                <a:latin typeface="Calibri" pitchFamily="34" charset="0"/>
              </a:rPr>
              <a:t>BKP Plastics </a:t>
            </a:r>
            <a:r>
              <a:rPr lang="sk-SK" b="1" dirty="0" smtClean="0">
                <a:latin typeface="Calibri" pitchFamily="34" charset="0"/>
              </a:rPr>
              <a:t>s.r.o. </a:t>
            </a:r>
            <a:r>
              <a:rPr lang="sk-SK" dirty="0" smtClean="0">
                <a:latin typeface="Calibri" pitchFamily="34" charset="0"/>
              </a:rPr>
              <a:t>disponuje </a:t>
            </a:r>
            <a:r>
              <a:rPr lang="sk-SK" dirty="0" smtClean="0">
                <a:latin typeface="Calibri" pitchFamily="34" charset="0"/>
              </a:rPr>
              <a:t>troma spracovateľskými prevádzkami: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 • Nové Mesto nad Váhom 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	» drvenie a </a:t>
            </a:r>
            <a:r>
              <a:rPr lang="sk-SK" dirty="0" err="1" smtClean="0">
                <a:latin typeface="Calibri" pitchFamily="34" charset="0"/>
              </a:rPr>
              <a:t>regranulovanie</a:t>
            </a:r>
            <a:r>
              <a:rPr lang="sk-SK" dirty="0" smtClean="0">
                <a:latin typeface="Calibri" pitchFamily="34" charset="0"/>
              </a:rPr>
              <a:t> plastov </a:t>
            </a:r>
            <a:r>
              <a:rPr lang="sk-SK" sz="3200" b="1" dirty="0" smtClean="0">
                <a:latin typeface="Calibri" pitchFamily="34" charset="0"/>
              </a:rPr>
              <a:t>R3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 • Nitra – Idea 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 • Nitra – Plastika 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	 » drvenie, lisovanie, aglomerovanie a  				</a:t>
            </a:r>
            <a:r>
              <a:rPr lang="sk-SK" dirty="0" err="1" smtClean="0">
                <a:latin typeface="Calibri" pitchFamily="34" charset="0"/>
              </a:rPr>
              <a:t>kompaktovanie</a:t>
            </a:r>
            <a:r>
              <a:rPr lang="sk-SK" dirty="0" smtClean="0">
                <a:latin typeface="Calibri" pitchFamily="34" charset="0"/>
              </a:rPr>
              <a:t> odpadov </a:t>
            </a:r>
            <a:r>
              <a:rPr lang="sk-SK" sz="3200" b="1" dirty="0" smtClean="0">
                <a:latin typeface="Calibri" pitchFamily="34" charset="0"/>
              </a:rPr>
              <a:t>R12, R13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33845"/>
            <a:ext cx="8072494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Poskytujeme: 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Individuálne poradenstvo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Cielenú logistickú štruktúru zberu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Vlastný moderný vozový park s pôsobnosťou na vnútroštátnom aj medzinárodnom trhu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Rozsiahle skladové priestory vybavené obslužnou technikou 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Moderné technologické zariadenia na recykláciu plastov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Vlastných zamestnancov do vašej prevádzky</a:t>
            </a:r>
          </a:p>
          <a:p>
            <a:pPr marL="360000" indent="-360000"/>
            <a:endParaRPr lang="sk-SK" dirty="0" smtClean="0">
              <a:latin typeface="Calibri" pitchFamily="34" charset="0"/>
            </a:endParaRPr>
          </a:p>
          <a:p>
            <a:endParaRPr lang="sk-SK" dirty="0">
              <a:latin typeface="Calibri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0"/>
          <a:stretch/>
        </p:blipFill>
        <p:spPr>
          <a:xfrm>
            <a:off x="6012160" y="1556792"/>
            <a:ext cx="2699792" cy="16417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14348" y="1527048"/>
            <a:ext cx="7929618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Garantujeme: 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Profesionalitu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Lojalitu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Komplexnosť služieb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Spracovanie odpadov podľa najvyšších ekologických, ekonomických a technických štandardov</a:t>
            </a:r>
          </a:p>
          <a:p>
            <a:pPr marL="360000" indent="-360000"/>
            <a:r>
              <a:rPr lang="sk-SK" dirty="0" smtClean="0">
                <a:latin typeface="Calibri" pitchFamily="34" charset="0"/>
              </a:rPr>
              <a:t>Silného obchodného partnera – </a:t>
            </a:r>
            <a:r>
              <a:rPr lang="sk-SK" b="1" dirty="0">
                <a:latin typeface="Calibri" panose="020F0502020204030204" pitchFamily="34" charset="0"/>
              </a:rPr>
              <a:t>BKP Plastics s.r.o</a:t>
            </a:r>
            <a:r>
              <a:rPr lang="sk-SK" b="1" dirty="0" smtClean="0">
                <a:latin typeface="Calibri" panose="020F0502020204030204" pitchFamily="34" charset="0"/>
              </a:rPr>
              <a:t>. </a:t>
            </a:r>
            <a:r>
              <a:rPr lang="sk-SK" dirty="0" smtClean="0">
                <a:latin typeface="Calibri" pitchFamily="34" charset="0"/>
              </a:rPr>
              <a:t>spracuje </a:t>
            </a:r>
            <a:r>
              <a:rPr lang="sk-SK" sz="3200" b="1" dirty="0" smtClean="0">
                <a:latin typeface="Calibri" pitchFamily="34" charset="0"/>
              </a:rPr>
              <a:t>12 000 ton plastov ročne</a:t>
            </a: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018721" cy="2014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Prevádzka Nové Mesto nad Váhom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8" name="Obrázok 7" descr="IMG_20170327_11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56792"/>
            <a:ext cx="3690556" cy="27679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Zástupný symbol obsahu 6" descr="IMG_20170327_105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009" r="16560"/>
          <a:stretch>
            <a:fillRect/>
          </a:stretch>
        </p:blipFill>
        <p:spPr>
          <a:xfrm rot="16200000">
            <a:off x="5209850" y="2648274"/>
            <a:ext cx="1500198" cy="54905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341554" cy="4843482"/>
          </a:xfrm>
        </p:spPr>
        <p:txBody>
          <a:bodyPr/>
          <a:lstStyle/>
          <a:p>
            <a:endParaRPr lang="sk-SK" dirty="0" smtClean="0">
              <a:latin typeface="Calibri" pitchFamily="34" charset="0"/>
            </a:endParaRPr>
          </a:p>
          <a:p>
            <a:r>
              <a:rPr lang="sk-SK" dirty="0" smtClean="0">
                <a:latin typeface="Calibri" pitchFamily="34" charset="0"/>
              </a:rPr>
              <a:t>Úradne overená váha </a:t>
            </a:r>
          </a:p>
          <a:p>
            <a:r>
              <a:rPr lang="sk-SK" dirty="0" smtClean="0">
                <a:latin typeface="Calibri" pitchFamily="34" charset="0"/>
              </a:rPr>
              <a:t>Drviaca linka ZERMA</a:t>
            </a:r>
          </a:p>
          <a:p>
            <a:r>
              <a:rPr lang="sk-SK" dirty="0" smtClean="0">
                <a:latin typeface="Calibri" pitchFamily="34" charset="0"/>
              </a:rPr>
              <a:t>Umývacia linka DYQM</a:t>
            </a:r>
          </a:p>
          <a:p>
            <a:r>
              <a:rPr lang="sk-SK" dirty="0" err="1" smtClean="0">
                <a:latin typeface="Calibri" pitchFamily="34" charset="0"/>
              </a:rPr>
              <a:t>Regranulačná</a:t>
            </a:r>
            <a:r>
              <a:rPr lang="sk-SK" dirty="0" smtClean="0">
                <a:latin typeface="Calibri" pitchFamily="34" charset="0"/>
              </a:rPr>
              <a:t> linka EREMA</a:t>
            </a:r>
          </a:p>
          <a:p>
            <a:endParaRPr lang="sk-SK" dirty="0" smtClean="0">
              <a:latin typeface="Calibri" pitchFamily="34" charset="0"/>
            </a:endParaRPr>
          </a:p>
          <a:p>
            <a:r>
              <a:rPr lang="sk-SK" dirty="0" smtClean="0">
                <a:latin typeface="Calibri" pitchFamily="34" charset="0"/>
              </a:rPr>
              <a:t>Platné súhlasy na činnosť </a:t>
            </a:r>
            <a:br>
              <a:rPr lang="sk-SK" dirty="0" smtClean="0">
                <a:latin typeface="Calibri" pitchFamily="34" charset="0"/>
              </a:rPr>
            </a:br>
            <a:r>
              <a:rPr lang="sk-SK" dirty="0" smtClean="0">
                <a:latin typeface="Calibri" pitchFamily="34" charset="0"/>
              </a:rPr>
              <a:t>R3, R12 a R13</a:t>
            </a:r>
            <a:endParaRPr lang="sk-SK" dirty="0">
              <a:latin typeface="Calibri" pitchFamily="34" charset="0"/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26557"/>
            <a:ext cx="1707654" cy="22768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Prevádzka Nitra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84430" cy="4986358"/>
          </a:xfrm>
        </p:spPr>
        <p:txBody>
          <a:bodyPr>
            <a:normAutofit fontScale="92500"/>
          </a:bodyPr>
          <a:lstStyle/>
          <a:p>
            <a:endParaRPr lang="sk-SK" dirty="0" smtClean="0"/>
          </a:p>
          <a:p>
            <a:r>
              <a:rPr lang="sk-SK" dirty="0" smtClean="0">
                <a:latin typeface="Calibri" pitchFamily="34" charset="0"/>
              </a:rPr>
              <a:t>Úradne overená váha</a:t>
            </a:r>
          </a:p>
          <a:p>
            <a:r>
              <a:rPr lang="sk-SK" dirty="0" smtClean="0">
                <a:latin typeface="Calibri" pitchFamily="34" charset="0"/>
              </a:rPr>
              <a:t>Drviče na odpadový plast</a:t>
            </a:r>
          </a:p>
          <a:p>
            <a:r>
              <a:rPr lang="sk-SK" dirty="0" err="1" smtClean="0">
                <a:latin typeface="Calibri" pitchFamily="34" charset="0"/>
              </a:rPr>
              <a:t>Kompaktovacie</a:t>
            </a:r>
            <a:r>
              <a:rPr lang="sk-SK" dirty="0" smtClean="0">
                <a:latin typeface="Calibri" pitchFamily="34" charset="0"/>
              </a:rPr>
              <a:t> zariadenie RUNI na EPS</a:t>
            </a:r>
          </a:p>
          <a:p>
            <a:r>
              <a:rPr lang="sk-SK" dirty="0" err="1" smtClean="0">
                <a:latin typeface="Calibri" pitchFamily="34" charset="0"/>
              </a:rPr>
              <a:t>Aglomerátory</a:t>
            </a:r>
            <a:r>
              <a:rPr lang="sk-SK" dirty="0" smtClean="0">
                <a:latin typeface="Calibri" pitchFamily="34" charset="0"/>
              </a:rPr>
              <a:t> na odpadový plast</a:t>
            </a:r>
          </a:p>
          <a:p>
            <a:r>
              <a:rPr lang="sk-SK" dirty="0" smtClean="0">
                <a:latin typeface="Calibri" pitchFamily="34" charset="0"/>
              </a:rPr>
              <a:t>Hydraulický lis na papier a fólie</a:t>
            </a:r>
          </a:p>
          <a:p>
            <a:endParaRPr lang="sk-SK" dirty="0" smtClean="0">
              <a:latin typeface="Calibri" pitchFamily="34" charset="0"/>
            </a:endParaRPr>
          </a:p>
          <a:p>
            <a:r>
              <a:rPr lang="sk-SK" dirty="0" smtClean="0">
                <a:latin typeface="Calibri" pitchFamily="34" charset="0"/>
              </a:rPr>
              <a:t>Platné súhlasy na činnosť R3, R12 a R13</a:t>
            </a:r>
          </a:p>
          <a:p>
            <a:endParaRPr lang="sk-SK" dirty="0">
              <a:latin typeface="Calibri" pitchFamily="34" charset="0"/>
            </a:endParaRPr>
          </a:p>
        </p:txBody>
      </p:sp>
      <p:pic>
        <p:nvPicPr>
          <p:cNvPr id="5" name="Zástupný symbol obsahu 4" descr="IMG_20170328_0939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643050"/>
            <a:ext cx="2762270" cy="207170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Obrázok 5" descr="IMG_20170328_094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000504"/>
            <a:ext cx="2809895" cy="21074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Obrázok 6" descr="IMG_20170328_094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00570"/>
            <a:ext cx="2381266" cy="1785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Obrázok 7" descr="IMG_20170328_094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071678"/>
            <a:ext cx="2428892" cy="18216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357158" y="1527048"/>
            <a:ext cx="8572560" cy="4759472"/>
          </a:xfrm>
        </p:spPr>
        <p:txBody>
          <a:bodyPr>
            <a:noAutofit/>
          </a:bodyPr>
          <a:lstStyle/>
          <a:p>
            <a:endParaRPr lang="sk-SK" dirty="0" smtClean="0">
              <a:latin typeface="Calibri" pitchFamily="34" charset="0"/>
            </a:endParaRP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</a:t>
            </a:r>
            <a:r>
              <a:rPr lang="sk-SK" sz="2400" dirty="0" smtClean="0">
                <a:latin typeface="Calibri" pitchFamily="34" charset="0"/>
              </a:rPr>
              <a:t>Spoločnosť </a:t>
            </a:r>
            <a:r>
              <a:rPr lang="sk-SK" sz="2400" b="1" dirty="0">
                <a:latin typeface="Calibri" pitchFamily="34" charset="0"/>
              </a:rPr>
              <a:t>BKP Plastics s.r.o. </a:t>
            </a:r>
            <a:r>
              <a:rPr lang="sk-SK" sz="2400" dirty="0" smtClean="0">
                <a:latin typeface="Calibri" pitchFamily="34" charset="0"/>
              </a:rPr>
              <a:t>ponúka </a:t>
            </a:r>
            <a:r>
              <a:rPr lang="sk-SK" sz="2400" dirty="0" smtClean="0">
                <a:latin typeface="Calibri" pitchFamily="34" charset="0"/>
              </a:rPr>
              <a:t>svojim klientom viac než očakávajú: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•  zabezpečenie </a:t>
            </a:r>
            <a:r>
              <a:rPr lang="sk-SK" sz="2400" dirty="0" err="1" smtClean="0">
                <a:latin typeface="Calibri" pitchFamily="34" charset="0"/>
              </a:rPr>
              <a:t>regranulácie</a:t>
            </a:r>
            <a:r>
              <a:rPr lang="sk-SK" sz="2400" dirty="0" smtClean="0">
                <a:latin typeface="Calibri" pitchFamily="34" charset="0"/>
              </a:rPr>
              <a:t> Vašich materiálov a </a:t>
            </a:r>
          </a:p>
          <a:p>
            <a:pPr>
              <a:buNone/>
            </a:pPr>
            <a:r>
              <a:rPr lang="sk-SK" sz="2400" dirty="0">
                <a:latin typeface="Calibri" pitchFamily="34" charset="0"/>
              </a:rPr>
              <a:t>	 </a:t>
            </a:r>
            <a:r>
              <a:rPr lang="sk-SK" sz="2400" dirty="0" smtClean="0">
                <a:latin typeface="Calibri" pitchFamily="34" charset="0"/>
              </a:rPr>
              <a:t>    ich spätné využitie vo vybraných projektoch </a:t>
            </a:r>
          </a:p>
          <a:p>
            <a:pPr>
              <a:buNone/>
            </a:pPr>
            <a:r>
              <a:rPr lang="sk-SK" sz="2400" dirty="0">
                <a:latin typeface="Calibri" pitchFamily="34" charset="0"/>
              </a:rPr>
              <a:t>	 • poradenstvo </a:t>
            </a:r>
            <a:r>
              <a:rPr lang="sk-SK" sz="2400" dirty="0" smtClean="0">
                <a:latin typeface="Calibri" pitchFamily="34" charset="0"/>
              </a:rPr>
              <a:t>v oblasti odpadového hospodárstva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•  spracovanie environmentálnych projektov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•  vypracovanie dokumentácie v zmysle platnej legislatívy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•  kompletný inžiniering a </a:t>
            </a:r>
            <a:r>
              <a:rPr lang="sk-SK" sz="2400" dirty="0" err="1" smtClean="0">
                <a:latin typeface="Calibri" pitchFamily="34" charset="0"/>
              </a:rPr>
              <a:t>outsourcing</a:t>
            </a:r>
            <a:endParaRPr lang="sk-SK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•  spoluúčasť pri zabezpečovaní trvalo udržateľného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</a:rPr>
              <a:t>	     rozvoja spoločnosti</a:t>
            </a:r>
          </a:p>
          <a:p>
            <a:pPr>
              <a:buNone/>
            </a:pPr>
            <a:r>
              <a:rPr lang="sk-SK" dirty="0" smtClean="0">
                <a:latin typeface="Calibri" pitchFamily="34" charset="0"/>
              </a:rPr>
              <a:t>	</a:t>
            </a:r>
            <a:endParaRPr lang="sk-SK" dirty="0">
              <a:latin typeface="Calibri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>
                <a:latin typeface="Calibri" pitchFamily="34" charset="0"/>
              </a:rPr>
              <a:t>BKP Plastics s.r.o</a:t>
            </a:r>
            <a:endParaRPr lang="sk-SK" b="1" spc="1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67120"/>
          </a:xfrm>
        </p:spPr>
        <p:txBody>
          <a:bodyPr>
            <a:normAutofit/>
          </a:bodyPr>
          <a:lstStyle/>
          <a:p>
            <a:endParaRPr lang="sk-SK" dirty="0" smtClean="0">
              <a:solidFill>
                <a:srgbClr val="C00000"/>
              </a:solidFill>
            </a:endParaRPr>
          </a:p>
          <a:p>
            <a:r>
              <a:rPr lang="sk-SK" sz="3300" b="0" cap="none" spc="0" dirty="0" smtClean="0">
                <a:solidFill>
                  <a:srgbClr val="C00000"/>
                </a:solidFill>
                <a:latin typeface="Calibri" pitchFamily="34" charset="0"/>
              </a:rPr>
              <a:t>Objavte tých najlepších!</a:t>
            </a: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dirty="0" smtClean="0">
              <a:solidFill>
                <a:srgbClr val="C00000"/>
              </a:solidFill>
            </a:endParaRPr>
          </a:p>
          <a:p>
            <a:endParaRPr lang="sk-SK" sz="3300" b="0" cap="none" spc="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sk-SK" sz="3300" b="0" cap="none" spc="0" dirty="0" smtClean="0">
                <a:solidFill>
                  <a:srgbClr val="C00000"/>
                </a:solidFill>
                <a:latin typeface="Calibri" pitchFamily="34" charset="0"/>
              </a:rPr>
              <a:t>Stabilita • Spoľahlivosť • Skúsenosti</a:t>
            </a:r>
            <a:endParaRPr lang="sk-SK" sz="3300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cap="all" dirty="0" smtClean="0">
                <a:solidFill>
                  <a:srgbClr val="C00000"/>
                </a:solidFill>
                <a:latin typeface="Calibri" pitchFamily="34" charset="0"/>
              </a:rPr>
              <a:t>Chcete byť tí najlepší?</a:t>
            </a:r>
            <a:endParaRPr lang="sk-SK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</TotalTime>
  <Words>188</Words>
  <Application>Microsoft Office PowerPoint</Application>
  <PresentationFormat>Prezentácia na obrazovke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Calibri</vt:lpstr>
      <vt:lpstr>Georgia</vt:lpstr>
      <vt:lpstr>Wingdings</vt:lpstr>
      <vt:lpstr>Wingdings 2</vt:lpstr>
      <vt:lpstr>Občiansky</vt:lpstr>
      <vt:lpstr>Objavte tých najlepších</vt:lpstr>
      <vt:lpstr>Stabilita • Spoľahlivosť • Skúsenosti</vt:lpstr>
      <vt:lpstr>Stabilita • Spoľahlivosť • Skúsenosti</vt:lpstr>
      <vt:lpstr>Stabilita • Spoľahlivosť • Skúsenosti</vt:lpstr>
      <vt:lpstr>Stabilita • Spoľahlivosť • Skúsenosti</vt:lpstr>
      <vt:lpstr>Prevádzka Nové Mesto nad Váhom</vt:lpstr>
      <vt:lpstr>Prevádzka Nitra</vt:lpstr>
      <vt:lpstr>Stabilita • Spoľahlivosť • Skúsenosti</vt:lpstr>
      <vt:lpstr>Chcete byť tí najlepší?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Objavte tých najlepších</dc:title>
  <dc:creator>Bobika</dc:creator>
  <cp:lastModifiedBy>Plastic</cp:lastModifiedBy>
  <cp:revision>35</cp:revision>
  <dcterms:created xsi:type="dcterms:W3CDTF">2017-03-29T10:04:57Z</dcterms:created>
  <dcterms:modified xsi:type="dcterms:W3CDTF">2018-11-14T07:34:35Z</dcterms:modified>
</cp:coreProperties>
</file>